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  <p:sldMasterId id="2147483653" r:id="rId4"/>
  </p:sldMasterIdLst>
  <p:notesMasterIdLst>
    <p:notesMasterId r:id="rId9"/>
  </p:notesMasterIdLst>
  <p:handoutMasterIdLst>
    <p:handoutMasterId r:id="rId33"/>
  </p:handoutMasterIdLst>
  <p:sldIdLst>
    <p:sldId id="350" r:id="rId5"/>
    <p:sldId id="351" r:id="rId6"/>
    <p:sldId id="352" r:id="rId7"/>
    <p:sldId id="334" r:id="rId8"/>
    <p:sldId id="330" r:id="rId10"/>
    <p:sldId id="333" r:id="rId11"/>
    <p:sldId id="336" r:id="rId12"/>
    <p:sldId id="335" r:id="rId13"/>
    <p:sldId id="353" r:id="rId14"/>
    <p:sldId id="337" r:id="rId15"/>
    <p:sldId id="340" r:id="rId16"/>
    <p:sldId id="338" r:id="rId17"/>
    <p:sldId id="345" r:id="rId18"/>
    <p:sldId id="341" r:id="rId19"/>
    <p:sldId id="354" r:id="rId20"/>
    <p:sldId id="343" r:id="rId21"/>
    <p:sldId id="339" r:id="rId22"/>
    <p:sldId id="349" r:id="rId23"/>
    <p:sldId id="342" r:id="rId24"/>
    <p:sldId id="346" r:id="rId25"/>
    <p:sldId id="344" r:id="rId26"/>
    <p:sldId id="355" r:id="rId27"/>
    <p:sldId id="347" r:id="rId28"/>
    <p:sldId id="348" r:id="rId29"/>
    <p:sldId id="331" r:id="rId30"/>
    <p:sldId id="332" r:id="rId31"/>
    <p:sldId id="35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828" y="552"/>
      </p:cViewPr>
      <p:guideLst>
        <p:guide orient="horz" pos="2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1799168"/>
        <c:axId val="-1954363488"/>
      </c:scatterChart>
      <c:valAx>
        <c:axId val="-196179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4363488"/>
        <c:crosses val="autoZero"/>
        <c:crossBetween val="midCat"/>
      </c:valAx>
      <c:valAx>
        <c:axId val="-1954363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99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2050940640"/>
        <c:axId val="-2050584992"/>
      </c:barChart>
      <c:catAx>
        <c:axId val="-205094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584992"/>
        <c:crosses val="autoZero"/>
        <c:auto val="1"/>
        <c:lblAlgn val="ctr"/>
        <c:lblOffset val="100"/>
        <c:noMultiLvlLbl val="0"/>
      </c:catAx>
      <c:valAx>
        <c:axId val="-2050584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94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46147600"/>
        <c:axId val="-1951364656"/>
      </c:barChart>
      <c:catAx>
        <c:axId val="-204614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1364656"/>
        <c:crosses val="autoZero"/>
        <c:auto val="1"/>
        <c:lblAlgn val="ctr"/>
        <c:lblOffset val="100"/>
        <c:noMultiLvlLbl val="0"/>
      </c:catAx>
      <c:valAx>
        <c:axId val="-1951364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4614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-2055850704"/>
        <c:axId val="-1961733296"/>
      </c:lineChart>
      <c:catAx>
        <c:axId val="-205585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33296"/>
        <c:crosses val="autoZero"/>
        <c:auto val="1"/>
        <c:lblAlgn val="ctr"/>
        <c:lblOffset val="100"/>
        <c:noMultiLvlLbl val="0"/>
      </c:catAx>
      <c:valAx>
        <c:axId val="-196173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585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5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91584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25433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7353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063999" y="342900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3046420" y="2657475"/>
            <a:ext cx="3046420" cy="2895600"/>
          </a:xfrm>
          <a:prstGeom prst="rect">
            <a:avLst/>
          </a:prstGeom>
        </p:spPr>
      </p:sp>
      <p:sp>
        <p:nvSpPr>
          <p:cNvPr id="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6096000" y="2657475"/>
            <a:ext cx="3046420" cy="2895600"/>
          </a:xfrm>
          <a:prstGeom prst="rect">
            <a:avLst/>
          </a:prstGeom>
        </p:spPr>
      </p:sp>
      <p:sp>
        <p:nvSpPr>
          <p:cNvPr id="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9142420" y="2657475"/>
            <a:ext cx="3046420" cy="2895600"/>
          </a:xfrm>
          <a:prstGeom prst="rect">
            <a:avLst/>
          </a:prstGeom>
        </p:spPr>
      </p:sp>
      <p:sp>
        <p:nvSpPr>
          <p:cNvPr id="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0" y="2657475"/>
            <a:ext cx="3046420" cy="2895600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079339" y="3120250"/>
            <a:ext cx="2007133" cy="26082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>
            <a:spLocks noGrp="1"/>
          </p:cNvSpPr>
          <p:nvPr>
            <p:ph type="pic" sz="quarter" idx="13"/>
          </p:nvPr>
        </p:nvSpPr>
        <p:spPr>
          <a:xfrm>
            <a:off x="7094411" y="3367314"/>
            <a:ext cx="2106975" cy="1338004"/>
          </a:xfrm>
          <a:custGeom>
            <a:avLst/>
            <a:gdLst>
              <a:gd name="connsiteX0" fmla="*/ 0 w 2106975"/>
              <a:gd name="connsiteY0" fmla="*/ 0 h 1338004"/>
              <a:gd name="connsiteX1" fmla="*/ 2106975 w 2106975"/>
              <a:gd name="connsiteY1" fmla="*/ 0 h 1338004"/>
              <a:gd name="connsiteX2" fmla="*/ 2106975 w 2106975"/>
              <a:gd name="connsiteY2" fmla="*/ 1338004 h 1338004"/>
              <a:gd name="connsiteX3" fmla="*/ 0 w 2106975"/>
              <a:gd name="connsiteY3" fmla="*/ 1338004 h 133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975" h="1338004">
                <a:moveTo>
                  <a:pt x="0" y="0"/>
                </a:moveTo>
                <a:lnTo>
                  <a:pt x="2106975" y="0"/>
                </a:lnTo>
                <a:lnTo>
                  <a:pt x="2106975" y="1338004"/>
                </a:lnTo>
                <a:lnTo>
                  <a:pt x="0" y="13380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3" name="任意多边形: 形状 22"/>
          <p:cNvSpPr>
            <a:spLocks noGrp="1"/>
          </p:cNvSpPr>
          <p:nvPr>
            <p:ph type="pic" sz="quarter" idx="12"/>
          </p:nvPr>
        </p:nvSpPr>
        <p:spPr>
          <a:xfrm>
            <a:off x="4224534" y="2060657"/>
            <a:ext cx="3329366" cy="1870006"/>
          </a:xfrm>
          <a:custGeom>
            <a:avLst/>
            <a:gdLst>
              <a:gd name="connsiteX0" fmla="*/ 0 w 3329366"/>
              <a:gd name="connsiteY0" fmla="*/ 0 h 1870006"/>
              <a:gd name="connsiteX1" fmla="*/ 3329366 w 3329366"/>
              <a:gd name="connsiteY1" fmla="*/ 0 h 1870006"/>
              <a:gd name="connsiteX2" fmla="*/ 3329366 w 3329366"/>
              <a:gd name="connsiteY2" fmla="*/ 1870006 h 1870006"/>
              <a:gd name="connsiteX3" fmla="*/ 0 w 3329366"/>
              <a:gd name="connsiteY3" fmla="*/ 1870006 h 18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366" h="1870006">
                <a:moveTo>
                  <a:pt x="0" y="0"/>
                </a:moveTo>
                <a:lnTo>
                  <a:pt x="3329366" y="0"/>
                </a:lnTo>
                <a:lnTo>
                  <a:pt x="3329366" y="1870006"/>
                </a:lnTo>
                <a:lnTo>
                  <a:pt x="0" y="18700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1" name="任意多边形: 形状 20"/>
          <p:cNvSpPr>
            <a:spLocks noGrp="1"/>
          </p:cNvSpPr>
          <p:nvPr>
            <p:ph type="pic" sz="quarter" idx="11"/>
          </p:nvPr>
        </p:nvSpPr>
        <p:spPr>
          <a:xfrm>
            <a:off x="3350325" y="3275865"/>
            <a:ext cx="1078446" cy="1442198"/>
          </a:xfrm>
          <a:custGeom>
            <a:avLst/>
            <a:gdLst>
              <a:gd name="connsiteX0" fmla="*/ 0 w 1078446"/>
              <a:gd name="connsiteY0" fmla="*/ 0 h 1442198"/>
              <a:gd name="connsiteX1" fmla="*/ 1078446 w 1078446"/>
              <a:gd name="connsiteY1" fmla="*/ 0 h 1442198"/>
              <a:gd name="connsiteX2" fmla="*/ 1078446 w 1078446"/>
              <a:gd name="connsiteY2" fmla="*/ 1442198 h 1442198"/>
              <a:gd name="connsiteX3" fmla="*/ 0 w 1078446"/>
              <a:gd name="connsiteY3" fmla="*/ 1442198 h 14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446" h="1442198">
                <a:moveTo>
                  <a:pt x="0" y="0"/>
                </a:moveTo>
                <a:lnTo>
                  <a:pt x="1078446" y="0"/>
                </a:lnTo>
                <a:lnTo>
                  <a:pt x="1078446" y="1442198"/>
                </a:lnTo>
                <a:lnTo>
                  <a:pt x="0" y="14421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0"/>
          </p:nvPr>
        </p:nvSpPr>
        <p:spPr>
          <a:xfrm>
            <a:off x="2663953" y="3870203"/>
            <a:ext cx="481433" cy="884991"/>
          </a:xfrm>
          <a:custGeom>
            <a:avLst/>
            <a:gdLst>
              <a:gd name="connsiteX0" fmla="*/ 0 w 481433"/>
              <a:gd name="connsiteY0" fmla="*/ 0 h 884991"/>
              <a:gd name="connsiteX1" fmla="*/ 481433 w 481433"/>
              <a:gd name="connsiteY1" fmla="*/ 0 h 884991"/>
              <a:gd name="connsiteX2" fmla="*/ 481433 w 481433"/>
              <a:gd name="connsiteY2" fmla="*/ 884991 h 884991"/>
              <a:gd name="connsiteX3" fmla="*/ 0 w 481433"/>
              <a:gd name="connsiteY3" fmla="*/ 884991 h 8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3" h="884991">
                <a:moveTo>
                  <a:pt x="0" y="0"/>
                </a:moveTo>
                <a:lnTo>
                  <a:pt x="481433" y="0"/>
                </a:lnTo>
                <a:lnTo>
                  <a:pt x="481433" y="884991"/>
                </a:lnTo>
                <a:lnTo>
                  <a:pt x="0" y="8849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1375">
            <a:off x="2057400" y="-529674"/>
            <a:ext cx="8077200" cy="7917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5569">
            <a:off x="1034716" y="1655146"/>
            <a:ext cx="3619338" cy="3547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2488">
            <a:off x="5036060" y="1384206"/>
            <a:ext cx="2100678" cy="2059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102420" y="2571901"/>
            <a:ext cx="1952753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3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286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171450" indent="-171450" algn="l" defTabSz="2286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371475" indent="-142875" algn="l" defTabSz="228600" rtl="0" eaLnBrk="1" latinLnBrk="0" hangingPunct="1">
        <a:spcBef>
          <a:spcPct val="20000"/>
        </a:spcBef>
        <a:buFont typeface="Arial" panose="020B0604020202020204"/>
        <a:buChar char="–"/>
        <a:defRPr sz="140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571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20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800100" indent="-114300" algn="l" defTabSz="228600" rtl="0" eaLnBrk="1" latinLnBrk="0" hangingPunct="1">
        <a:spcBef>
          <a:spcPct val="20000"/>
        </a:spcBef>
        <a:buFont typeface="Arial" panose="020B0604020202020204"/>
        <a:buChar char="–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1028700" indent="-114300" algn="l" defTabSz="228600" rtl="0" eaLnBrk="1" latinLnBrk="0" hangingPunct="1">
        <a:spcBef>
          <a:spcPct val="20000"/>
        </a:spcBef>
        <a:buFont typeface="Arial" panose="020B0604020202020204"/>
        <a:buChar char="»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12573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6873" y="-790904"/>
            <a:ext cx="1613746" cy="158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85127" y="6067096"/>
            <a:ext cx="1613746" cy="15818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jpeg"/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821374" y="3563415"/>
            <a:ext cx="4549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Part Two</a:t>
            </a: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Logical continuation...</a:t>
            </a: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3880" y="2797952"/>
            <a:ext cx="1065784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lt"/>
              </a:rPr>
              <a:t>Computer Network | Common Network Protocols</a:t>
            </a:r>
            <a:endParaRPr lang="en-US" altLang="zh-CN" sz="40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lt"/>
            </a:endParaRPr>
          </a:p>
        </p:txBody>
      </p:sp>
      <p:sp>
        <p:nvSpPr>
          <p:cNvPr id="8" name="圆角矩形 64"/>
          <p:cNvSpPr/>
          <p:nvPr/>
        </p:nvSpPr>
        <p:spPr>
          <a:xfrm>
            <a:off x="4124960" y="4271010"/>
            <a:ext cx="3942715" cy="76517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Reporter</a:t>
            </a:r>
            <a:r>
              <a:rPr lang="zh-CN" altLang="en-US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Andranik Barseghyan</a:t>
            </a:r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altLang="en-US" sz="900" b="1" u="sng" dirty="0" smtClean="0">
                <a:solidFill>
                  <a:schemeClr val="tx1">
                    <a:lumMod val="75000"/>
                  </a:schemeClr>
                </a:solidFill>
                <a:sym typeface="+mn-lt"/>
              </a:rPr>
              <a:t>https://github.com/Rebiss/Presentation</a:t>
            </a:r>
            <a:endParaRPr lang="en-GB" altLang="en-US" sz="900" b="1" u="sng" dirty="0" smtClean="0">
              <a:solidFill>
                <a:schemeClr val="tx1">
                  <a:lumMod val="75000"/>
                </a:schemeClr>
              </a:solidFill>
              <a:sym typeface="+mn-lt"/>
            </a:endParaRPr>
          </a:p>
          <a:p>
            <a:pPr algn="ctr"/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2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r="10543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8" r="1247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587" y="1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27472" y="0"/>
            <a:ext cx="4062940" cy="3429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27473" y="3448050"/>
            <a:ext cx="4062940" cy="34099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4530" y="3429000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8" y="3429000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64529" y="1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2138" y="1194657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WRITE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27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6999" y="468080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27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2220" y="1194657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148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9437" y="4680807"/>
            <a:ext cx="159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48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24690" y="119465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96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19277" y="4680807"/>
            <a:ext cx="106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296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31250" y="2492924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1250" y="3036802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1250" y="3580679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1250" y="4124557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41856" y="249292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99189" y="303680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41856" y="3580679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9189" y="4124557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31250" y="4674784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1250" y="5225012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1856" y="467478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9189" y="522501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67110" y="2851906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110" y="3425648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7110" y="3936949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567110" y="4510691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567110" y="5066502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7110" y="5640244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2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r="14919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189270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Oval 6"/>
          <p:cNvSpPr/>
          <p:nvPr/>
        </p:nvSpPr>
        <p:spPr>
          <a:xfrm>
            <a:off x="1612344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203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3792204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/>
          <p:cNvSpPr/>
          <p:nvPr/>
        </p:nvSpPr>
        <p:spPr>
          <a:xfrm>
            <a:off x="4215278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1137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6395138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val 28"/>
          <p:cNvSpPr/>
          <p:nvPr/>
        </p:nvSpPr>
        <p:spPr>
          <a:xfrm>
            <a:off x="6818212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4071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38" name="Chart 37"/>
          <p:cNvGraphicFramePr/>
          <p:nvPr/>
        </p:nvGraphicFramePr>
        <p:xfrm>
          <a:off x="8728516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Oval 38"/>
          <p:cNvSpPr/>
          <p:nvPr/>
        </p:nvSpPr>
        <p:spPr>
          <a:xfrm>
            <a:off x="9151591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27450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5119" y="4836107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0818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3752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2170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DEPARTMENT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r="2185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0" r="20360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9600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2321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114" y="2502171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636" y="3975858"/>
            <a:ext cx="1924040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1135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8687" y="2502171"/>
            <a:ext cx="15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78325" y="3975858"/>
            <a:ext cx="1924526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1246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5"/>
          <p:cNvSpPr/>
          <p:nvPr/>
        </p:nvSpPr>
        <p:spPr bwMode="auto">
          <a:xfrm>
            <a:off x="6546233" y="2566224"/>
            <a:ext cx="4410903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7" name="Freeform 6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8" name="Freeform 7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0" name="Freeform 9"/>
          <p:cNvSpPr/>
          <p:nvPr/>
        </p:nvSpPr>
        <p:spPr bwMode="auto">
          <a:xfrm>
            <a:off x="8001577" y="6057815"/>
            <a:ext cx="1484608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1" name="Freeform 10"/>
          <p:cNvSpPr/>
          <p:nvPr/>
        </p:nvSpPr>
        <p:spPr bwMode="auto">
          <a:xfrm>
            <a:off x="7993774" y="5591620"/>
            <a:ext cx="1498263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2" name="Oval 11"/>
          <p:cNvSpPr>
            <a:spLocks noChangeArrowheads="1"/>
          </p:cNvSpPr>
          <p:nvPr/>
        </p:nvSpPr>
        <p:spPr bwMode="auto">
          <a:xfrm>
            <a:off x="8721446" y="2640347"/>
            <a:ext cx="60477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3" name="Oval 12"/>
          <p:cNvSpPr>
            <a:spLocks noChangeArrowheads="1"/>
          </p:cNvSpPr>
          <p:nvPr/>
        </p:nvSpPr>
        <p:spPr bwMode="auto">
          <a:xfrm>
            <a:off x="8721446" y="2636446"/>
            <a:ext cx="60477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" name="Oval 13"/>
          <p:cNvSpPr>
            <a:spLocks noChangeArrowheads="1"/>
          </p:cNvSpPr>
          <p:nvPr/>
        </p:nvSpPr>
        <p:spPr bwMode="auto">
          <a:xfrm>
            <a:off x="8731200" y="2646200"/>
            <a:ext cx="40969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5" name="Oval 14"/>
          <p:cNvSpPr>
            <a:spLocks noChangeArrowheads="1"/>
          </p:cNvSpPr>
          <p:nvPr/>
        </p:nvSpPr>
        <p:spPr bwMode="auto">
          <a:xfrm>
            <a:off x="8742905" y="2654002"/>
            <a:ext cx="19509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6" name="Oval 15"/>
          <p:cNvSpPr>
            <a:spLocks noChangeArrowheads="1"/>
          </p:cNvSpPr>
          <p:nvPr/>
        </p:nvSpPr>
        <p:spPr bwMode="auto">
          <a:xfrm>
            <a:off x="8748759" y="2663754"/>
            <a:ext cx="5853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7" name="Freeform 16"/>
          <p:cNvSpPr/>
          <p:nvPr/>
        </p:nvSpPr>
        <p:spPr bwMode="auto">
          <a:xfrm>
            <a:off x="7993774" y="5591620"/>
            <a:ext cx="1211487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8" name="Freeform 17"/>
          <p:cNvSpPr/>
          <p:nvPr/>
        </p:nvSpPr>
        <p:spPr bwMode="auto">
          <a:xfrm>
            <a:off x="6546233" y="5232708"/>
            <a:ext cx="4410903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9" name="Freeform 5"/>
          <p:cNvSpPr/>
          <p:nvPr/>
        </p:nvSpPr>
        <p:spPr bwMode="auto">
          <a:xfrm>
            <a:off x="1219554" y="2566224"/>
            <a:ext cx="4360630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0" name="Freeform 6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1" name="Freeform 7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3" name="Freeform 9"/>
          <p:cNvSpPr/>
          <p:nvPr/>
        </p:nvSpPr>
        <p:spPr bwMode="auto">
          <a:xfrm>
            <a:off x="2658311" y="6057815"/>
            <a:ext cx="1467687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4" name="Freeform 10"/>
          <p:cNvSpPr/>
          <p:nvPr/>
        </p:nvSpPr>
        <p:spPr bwMode="auto">
          <a:xfrm>
            <a:off x="2650596" y="5591620"/>
            <a:ext cx="1481187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3369976" y="2640347"/>
            <a:ext cx="59788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9" name="Oval 12"/>
          <p:cNvSpPr>
            <a:spLocks noChangeArrowheads="1"/>
          </p:cNvSpPr>
          <p:nvPr/>
        </p:nvSpPr>
        <p:spPr bwMode="auto">
          <a:xfrm>
            <a:off x="3369976" y="2636446"/>
            <a:ext cx="59788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" name="Oval 13"/>
          <p:cNvSpPr>
            <a:spLocks noChangeArrowheads="1"/>
          </p:cNvSpPr>
          <p:nvPr/>
        </p:nvSpPr>
        <p:spPr bwMode="auto">
          <a:xfrm>
            <a:off x="3379618" y="2646200"/>
            <a:ext cx="40502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" name="Oval 14"/>
          <p:cNvSpPr>
            <a:spLocks noChangeArrowheads="1"/>
          </p:cNvSpPr>
          <p:nvPr/>
        </p:nvSpPr>
        <p:spPr bwMode="auto">
          <a:xfrm>
            <a:off x="3391190" y="2654002"/>
            <a:ext cx="19286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" name="Oval 15"/>
          <p:cNvSpPr>
            <a:spLocks noChangeArrowheads="1"/>
          </p:cNvSpPr>
          <p:nvPr/>
        </p:nvSpPr>
        <p:spPr bwMode="auto">
          <a:xfrm>
            <a:off x="3396976" y="2663754"/>
            <a:ext cx="5786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" name="Freeform 16"/>
          <p:cNvSpPr/>
          <p:nvPr/>
        </p:nvSpPr>
        <p:spPr bwMode="auto">
          <a:xfrm>
            <a:off x="2650596" y="5591620"/>
            <a:ext cx="1197679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" name="Freeform 17"/>
          <p:cNvSpPr/>
          <p:nvPr/>
        </p:nvSpPr>
        <p:spPr bwMode="auto">
          <a:xfrm>
            <a:off x="1219554" y="5232708"/>
            <a:ext cx="4347004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r="4064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97130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6490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54397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143757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7" name="Picture 46" descr="iPhone6_mockup_front_white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56" y="1748902"/>
            <a:ext cx="3278124" cy="5148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2679" y="2571917"/>
            <a:ext cx="1952244" cy="3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8350" y="3355423"/>
            <a:ext cx="1474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7986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9919" y="52878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7986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6804" y="3355423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45253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1149" y="5287820"/>
            <a:ext cx="112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45253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Shape 2641"/>
          <p:cNvSpPr/>
          <p:nvPr/>
        </p:nvSpPr>
        <p:spPr>
          <a:xfrm>
            <a:off x="2570862" y="2779408"/>
            <a:ext cx="381678" cy="242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Shape 2677"/>
          <p:cNvSpPr/>
          <p:nvPr/>
        </p:nvSpPr>
        <p:spPr>
          <a:xfrm>
            <a:off x="2565281" y="4606367"/>
            <a:ext cx="346980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Shape 2686"/>
          <p:cNvSpPr/>
          <p:nvPr/>
        </p:nvSpPr>
        <p:spPr>
          <a:xfrm>
            <a:off x="9281868" y="4575655"/>
            <a:ext cx="381678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Shape 2691"/>
          <p:cNvSpPr/>
          <p:nvPr/>
        </p:nvSpPr>
        <p:spPr>
          <a:xfrm>
            <a:off x="9368613" y="2724472"/>
            <a:ext cx="208189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7" r="32267"/>
          <a:stretch>
            <a:fillRect/>
          </a:stretch>
        </p:blipFill>
        <p:spPr/>
      </p:pic>
      <p:sp>
        <p:nvSpPr>
          <p:cNvPr id="4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组合 230"/>
          <p:cNvGrpSpPr/>
          <p:nvPr/>
        </p:nvGrpSpPr>
        <p:grpSpPr>
          <a:xfrm>
            <a:off x="6722875" y="3252025"/>
            <a:ext cx="2822703" cy="1640029"/>
            <a:chOff x="6722875" y="3252025"/>
            <a:chExt cx="2822703" cy="1640029"/>
          </a:xfrm>
        </p:grpSpPr>
        <p:sp>
          <p:nvSpPr>
            <p:cNvPr id="200" name="Freeform 45"/>
            <p:cNvSpPr/>
            <p:nvPr/>
          </p:nvSpPr>
          <p:spPr bwMode="auto">
            <a:xfrm>
              <a:off x="6722875" y="4828726"/>
              <a:ext cx="1421806" cy="63328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1" name="Freeform 46"/>
            <p:cNvSpPr/>
            <p:nvPr/>
          </p:nvSpPr>
          <p:spPr bwMode="auto">
            <a:xfrm>
              <a:off x="8123771" y="4828726"/>
              <a:ext cx="1421806" cy="63328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2" name="Freeform 47"/>
            <p:cNvSpPr/>
            <p:nvPr/>
          </p:nvSpPr>
          <p:spPr bwMode="auto">
            <a:xfrm>
              <a:off x="7001124" y="3252025"/>
              <a:ext cx="2287113" cy="1581573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3" name="Freeform 48"/>
            <p:cNvSpPr/>
            <p:nvPr/>
          </p:nvSpPr>
          <p:spPr bwMode="auto">
            <a:xfrm>
              <a:off x="7009166" y="3260143"/>
              <a:ext cx="2272638" cy="1565335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" name="Freeform 49"/>
            <p:cNvSpPr/>
            <p:nvPr/>
          </p:nvSpPr>
          <p:spPr bwMode="auto">
            <a:xfrm>
              <a:off x="7009166" y="4758903"/>
              <a:ext cx="2272638" cy="66576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5" name="Rectangle 50"/>
            <p:cNvSpPr>
              <a:spLocks noChangeArrowheads="1"/>
            </p:cNvSpPr>
            <p:nvPr/>
          </p:nvSpPr>
          <p:spPr bwMode="auto">
            <a:xfrm>
              <a:off x="6722875" y="4802745"/>
              <a:ext cx="2822703" cy="51961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6" name="Freeform 51"/>
            <p:cNvSpPr/>
            <p:nvPr/>
          </p:nvSpPr>
          <p:spPr bwMode="auto">
            <a:xfrm>
              <a:off x="7930766" y="4802745"/>
              <a:ext cx="405311" cy="2922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9" name="Oval 54"/>
            <p:cNvSpPr>
              <a:spLocks noChangeArrowheads="1"/>
            </p:cNvSpPr>
            <p:nvPr/>
          </p:nvSpPr>
          <p:spPr bwMode="auto">
            <a:xfrm>
              <a:off x="8131814" y="3302362"/>
              <a:ext cx="24126" cy="24357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0" name="Oval 55"/>
            <p:cNvSpPr>
              <a:spLocks noChangeArrowheads="1"/>
            </p:cNvSpPr>
            <p:nvPr/>
          </p:nvSpPr>
          <p:spPr bwMode="auto">
            <a:xfrm>
              <a:off x="8131814" y="3300739"/>
              <a:ext cx="24126" cy="2273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1" name="Oval 56"/>
            <p:cNvSpPr>
              <a:spLocks noChangeArrowheads="1"/>
            </p:cNvSpPr>
            <p:nvPr/>
          </p:nvSpPr>
          <p:spPr bwMode="auto">
            <a:xfrm>
              <a:off x="8136638" y="3303986"/>
              <a:ext cx="14476" cy="162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2" name="Oval 57"/>
            <p:cNvSpPr>
              <a:spLocks noChangeArrowheads="1"/>
            </p:cNvSpPr>
            <p:nvPr/>
          </p:nvSpPr>
          <p:spPr bwMode="auto">
            <a:xfrm>
              <a:off x="8139855" y="3308857"/>
              <a:ext cx="8042" cy="811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3" name="Freeform 58"/>
            <p:cNvSpPr/>
            <p:nvPr/>
          </p:nvSpPr>
          <p:spPr bwMode="auto">
            <a:xfrm>
              <a:off x="8143072" y="3310481"/>
              <a:ext cx="1609" cy="324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168870" y="5486321"/>
            <a:ext cx="786775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creativity. Entrepreneurial activities differ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4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图片占位符 23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0" r="31890"/>
          <a:stretch>
            <a:fillRect/>
          </a:stretch>
        </p:blipFill>
        <p:spPr/>
      </p:pic>
      <p:pic>
        <p:nvPicPr>
          <p:cNvPr id="244" name="图片占位符 24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>
            <a:fillRect/>
          </a:stretch>
        </p:blipFill>
        <p:spPr/>
      </p:pic>
      <p:grpSp>
        <p:nvGrpSpPr>
          <p:cNvPr id="232" name="组合 231"/>
          <p:cNvGrpSpPr/>
          <p:nvPr/>
        </p:nvGrpSpPr>
        <p:grpSpPr>
          <a:xfrm>
            <a:off x="4066530" y="1894613"/>
            <a:ext cx="3645374" cy="2935587"/>
            <a:chOff x="4066530" y="1894613"/>
            <a:chExt cx="3645374" cy="2935587"/>
          </a:xfrm>
        </p:grpSpPr>
        <p:sp>
          <p:nvSpPr>
            <p:cNvPr id="186" name="Freeform 5"/>
            <p:cNvSpPr/>
            <p:nvPr/>
          </p:nvSpPr>
          <p:spPr bwMode="auto">
            <a:xfrm>
              <a:off x="4066530" y="1894613"/>
              <a:ext cx="3645374" cy="2203705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5269294" y="4780225"/>
              <a:ext cx="1226948" cy="49975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5262845" y="4394940"/>
              <a:ext cx="1238234" cy="423976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5864227" y="1955872"/>
              <a:ext cx="49981" cy="49975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5864227" y="1952648"/>
              <a:ext cx="49981" cy="4997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5872288" y="1960709"/>
              <a:ext cx="33858" cy="322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5881961" y="1967157"/>
              <a:ext cx="16123" cy="1934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5886799" y="1975217"/>
              <a:ext cx="4837" cy="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5262845" y="4394940"/>
              <a:ext cx="1001229" cy="423976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4066530" y="4098318"/>
              <a:ext cx="3645374" cy="346596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2" name="图片占位符 24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r="6455"/>
          <a:stretch>
            <a:fillRect/>
          </a:stretch>
        </p:blipFill>
        <p:spPr/>
      </p:pic>
      <p:grpSp>
        <p:nvGrpSpPr>
          <p:cNvPr id="230" name="组合 229"/>
          <p:cNvGrpSpPr/>
          <p:nvPr/>
        </p:nvGrpSpPr>
        <p:grpSpPr>
          <a:xfrm>
            <a:off x="2504054" y="3122882"/>
            <a:ext cx="2003447" cy="1884275"/>
            <a:chOff x="2504054" y="3122882"/>
            <a:chExt cx="2003447" cy="1884275"/>
          </a:xfrm>
        </p:grpSpPr>
        <p:pic>
          <p:nvPicPr>
            <p:cNvPr id="88" name="Picture 87" descr="iPhone6_mockup_front_bla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054" y="3630242"/>
              <a:ext cx="786617" cy="1376915"/>
            </a:xfrm>
            <a:prstGeom prst="rect">
              <a:avLst/>
            </a:prstGeom>
          </p:spPr>
        </p:pic>
        <p:sp>
          <p:nvSpPr>
            <p:cNvPr id="215" name="Freeform 33"/>
            <p:cNvSpPr/>
            <p:nvPr/>
          </p:nvSpPr>
          <p:spPr bwMode="auto">
            <a:xfrm>
              <a:off x="3270110" y="3122882"/>
              <a:ext cx="1237391" cy="1757075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6" name="Freeform 34"/>
            <p:cNvSpPr/>
            <p:nvPr/>
          </p:nvSpPr>
          <p:spPr bwMode="auto">
            <a:xfrm>
              <a:off x="3277538" y="3128823"/>
              <a:ext cx="1224021" cy="1743707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7" name="Oval 35"/>
            <p:cNvSpPr>
              <a:spLocks noChangeArrowheads="1"/>
            </p:cNvSpPr>
            <p:nvPr/>
          </p:nvSpPr>
          <p:spPr bwMode="auto">
            <a:xfrm>
              <a:off x="3877665" y="3194175"/>
              <a:ext cx="22282" cy="2228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8" name="Oval 36"/>
            <p:cNvSpPr>
              <a:spLocks noChangeArrowheads="1"/>
            </p:cNvSpPr>
            <p:nvPr/>
          </p:nvSpPr>
          <p:spPr bwMode="auto">
            <a:xfrm>
              <a:off x="3877665" y="3192690"/>
              <a:ext cx="22282" cy="2228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9" name="Oval 37"/>
            <p:cNvSpPr>
              <a:spLocks noChangeArrowheads="1"/>
            </p:cNvSpPr>
            <p:nvPr/>
          </p:nvSpPr>
          <p:spPr bwMode="auto">
            <a:xfrm>
              <a:off x="3882121" y="3197146"/>
              <a:ext cx="13370" cy="133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0" name="Oval 38"/>
            <p:cNvSpPr>
              <a:spLocks noChangeArrowheads="1"/>
            </p:cNvSpPr>
            <p:nvPr/>
          </p:nvSpPr>
          <p:spPr bwMode="auto">
            <a:xfrm>
              <a:off x="3885092" y="3200116"/>
              <a:ext cx="7428" cy="7427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1" name="Freeform 39"/>
            <p:cNvSpPr/>
            <p:nvPr/>
          </p:nvSpPr>
          <p:spPr bwMode="auto">
            <a:xfrm>
              <a:off x="3888063" y="3203087"/>
              <a:ext cx="1486" cy="148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2" name="Rectangle 40"/>
            <p:cNvSpPr>
              <a:spLocks noChangeArrowheads="1"/>
            </p:cNvSpPr>
            <p:nvPr/>
          </p:nvSpPr>
          <p:spPr bwMode="auto">
            <a:xfrm>
              <a:off x="3853897" y="3200116"/>
              <a:ext cx="10399" cy="10397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3" name="Rectangle 41"/>
            <p:cNvSpPr>
              <a:spLocks noChangeArrowheads="1"/>
            </p:cNvSpPr>
            <p:nvPr/>
          </p:nvSpPr>
          <p:spPr bwMode="auto">
            <a:xfrm>
              <a:off x="3344383" y="3269924"/>
              <a:ext cx="1090330" cy="145408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" name="Oval 43"/>
            <p:cNvSpPr>
              <a:spLocks noChangeArrowheads="1"/>
            </p:cNvSpPr>
            <p:nvPr/>
          </p:nvSpPr>
          <p:spPr bwMode="auto">
            <a:xfrm>
              <a:off x="3843499" y="4755194"/>
              <a:ext cx="92099" cy="9357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6" name="Freeform 44"/>
            <p:cNvSpPr/>
            <p:nvPr/>
          </p:nvSpPr>
          <p:spPr bwMode="auto">
            <a:xfrm>
              <a:off x="3865781" y="4777473"/>
              <a:ext cx="47535" cy="47529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0" name="图片占位符 239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r="30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518786" y="123075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3975" y="123190"/>
            <a:ext cx="3604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Protocol (IP)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18786" y="121972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3215" y="1219699"/>
            <a:ext cx="477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HyperText Transfer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(HTTP)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18785" y="507174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04020" y="1618479"/>
            <a:ext cx="4457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ransport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L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ecurity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(TLS)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Secure Sockets Layer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(SSL)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18785" y="3155315"/>
            <a:ext cx="794385" cy="7696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03975" y="3144520"/>
            <a:ext cx="6097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Simple Mail Transfer Protocol 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(SMTP)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96251" y="3925185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464945" y="3144520"/>
            <a:ext cx="27590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 Black" panose="020B0A04020102020204" charset="0"/>
                <a:ea typeface="Calibri" panose="020F0502020204030204" pitchFamily="34" charset="0"/>
                <a:cs typeface="Arial Black" panose="020B0A04020102020204" charset="0"/>
              </a:rPr>
              <a:t>CONTNETS</a:t>
            </a:r>
            <a:endParaRPr lang="en-US" altLang="zh-CN" sz="28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 Black" panose="020B0A04020102020204" charset="0"/>
              <a:ea typeface="Calibri" panose="020F0502020204030204" pitchFamily="34" charset="0"/>
              <a:cs typeface="Arial Black" panose="020B0A04020102020204" charset="0"/>
            </a:endParaRPr>
          </a:p>
        </p:txBody>
      </p:sp>
      <p:sp>
        <p:nvSpPr>
          <p:cNvPr id="2" name="文本框 42"/>
          <p:cNvSpPr txBox="1"/>
          <p:nvPr/>
        </p:nvSpPr>
        <p:spPr>
          <a:xfrm>
            <a:off x="6404020" y="2520814"/>
            <a:ext cx="3709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Domain Name System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(DNS)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" name="文本框 42"/>
          <p:cNvSpPr txBox="1"/>
          <p:nvPr/>
        </p:nvSpPr>
        <p:spPr>
          <a:xfrm>
            <a:off x="6481445" y="4994275"/>
            <a:ext cx="4885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Border Gateway Protocol (BGP)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 Information Protocol (RIP)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Open Shortest Path First (OSPF)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6" name="文本框 42"/>
          <p:cNvSpPr txBox="1"/>
          <p:nvPr/>
        </p:nvSpPr>
        <p:spPr>
          <a:xfrm>
            <a:off x="6404020" y="512944"/>
            <a:ext cx="57765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IPv4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IPv6, Network Address Translation (NAT)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7" name="文本框 42"/>
          <p:cNvSpPr txBox="1"/>
          <p:nvPr/>
        </p:nvSpPr>
        <p:spPr>
          <a:xfrm>
            <a:off x="6404020" y="3543164"/>
            <a:ext cx="57296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Post Office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(POP)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Message Access Protocol (IMAP)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11" name="椭圆 30"/>
          <p:cNvSpPr/>
          <p:nvPr/>
        </p:nvSpPr>
        <p:spPr>
          <a:xfrm>
            <a:off x="5518785" y="231076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椭圆 30"/>
          <p:cNvSpPr/>
          <p:nvPr/>
        </p:nvSpPr>
        <p:spPr>
          <a:xfrm>
            <a:off x="5518785" y="417512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42"/>
          <p:cNvSpPr txBox="1"/>
          <p:nvPr/>
        </p:nvSpPr>
        <p:spPr>
          <a:xfrm>
            <a:off x="6404020" y="4385174"/>
            <a:ext cx="4343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WebSocket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/ Secure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(WS, WSS)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pple Watch Fro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9" y="2778079"/>
            <a:ext cx="2885236" cy="32104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54447" y="3139514"/>
            <a:ext cx="2886366" cy="326347"/>
            <a:chOff x="1848067" y="2697524"/>
            <a:chExt cx="2311184" cy="316190"/>
          </a:xfrm>
        </p:grpSpPr>
        <p:cxnSp>
          <p:nvCxnSpPr>
            <p:cNvPr id="57" name="Straight Connector 56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754581" y="3189492"/>
            <a:ext cx="2673026" cy="254514"/>
            <a:chOff x="7528087" y="2680840"/>
            <a:chExt cx="2061939" cy="316190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V="1">
            <a:off x="7754581" y="4451795"/>
            <a:ext cx="2673026" cy="433111"/>
            <a:chOff x="7528087" y="2680840"/>
            <a:chExt cx="2061939" cy="316190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 flipV="1">
            <a:off x="1554447" y="4451795"/>
            <a:ext cx="2886366" cy="428033"/>
            <a:chOff x="1848067" y="2697524"/>
            <a:chExt cx="2311184" cy="316190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907545" y="2749210"/>
            <a:ext cx="167385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Shape 2841"/>
          <p:cNvSpPr/>
          <p:nvPr/>
        </p:nvSpPr>
        <p:spPr>
          <a:xfrm>
            <a:off x="999478" y="2913692"/>
            <a:ext cx="369083" cy="30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920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95148" y="4451795"/>
            <a:ext cx="1505540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 HERE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3208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Shape 2836"/>
          <p:cNvSpPr/>
          <p:nvPr/>
        </p:nvSpPr>
        <p:spPr>
          <a:xfrm>
            <a:off x="980594" y="4721984"/>
            <a:ext cx="369083" cy="268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452522" y="2749210"/>
            <a:ext cx="125957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33234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71810" y="4451795"/>
            <a:ext cx="91403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452522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7" name="Shape 2847"/>
          <p:cNvSpPr/>
          <p:nvPr/>
        </p:nvSpPr>
        <p:spPr>
          <a:xfrm>
            <a:off x="10613399" y="2952678"/>
            <a:ext cx="335149" cy="33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Shape 2633"/>
          <p:cNvSpPr/>
          <p:nvPr/>
        </p:nvSpPr>
        <p:spPr>
          <a:xfrm>
            <a:off x="10613399" y="4638947"/>
            <a:ext cx="348982" cy="348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r="25644"/>
          <a:stretch>
            <a:fillRect/>
          </a:stretch>
        </p:blipFill>
        <p:spPr/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395015" y="3441247"/>
            <a:ext cx="9795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495688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751875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riangle 24"/>
          <p:cNvSpPr/>
          <p:nvPr/>
        </p:nvSpPr>
        <p:spPr>
          <a:xfrm rot="10800000">
            <a:off x="1008062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1512" y="3731061"/>
            <a:ext cx="1675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OUR BEGINNINGS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0999" y="3731061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AWARD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3335" y="371525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RESOURCES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40196" y="3715255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INVESTMENT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2000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740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927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9654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1214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663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2005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850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2009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endCxn id="24" idx="0"/>
          </p:cNvCxnSpPr>
          <p:nvPr/>
        </p:nvCxnSpPr>
        <p:spPr>
          <a:xfrm>
            <a:off x="-408316" y="3429000"/>
            <a:ext cx="9066187" cy="2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5484333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8573650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4480" y="373106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BRANCHES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06969" y="3731061"/>
            <a:ext cx="1523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NEW PRODUCTS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63563" y="371525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NOW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5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2008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4850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4167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9590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1529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2017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33801" y="2797952"/>
            <a:ext cx="4318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THANK YOU </a:t>
            </a:r>
            <a:endParaRPr lang="zh-CN" altLang="en-US" sz="4800" b="1" spc="300" dirty="0">
              <a:solidFill>
                <a:schemeClr val="accent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>
            <a:off x="1820914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Triangle 4"/>
          <p:cNvSpPr/>
          <p:nvPr/>
        </p:nvSpPr>
        <p:spPr>
          <a:xfrm>
            <a:off x="5158535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8496157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266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8659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3412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8166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859"/>
          <p:cNvSpPr/>
          <p:nvPr/>
        </p:nvSpPr>
        <p:spPr>
          <a:xfrm>
            <a:off x="210623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860"/>
          <p:cNvSpPr/>
          <p:nvPr/>
        </p:nvSpPr>
        <p:spPr>
          <a:xfrm>
            <a:off x="2466435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hape 2865"/>
          <p:cNvSpPr/>
          <p:nvPr/>
        </p:nvSpPr>
        <p:spPr>
          <a:xfrm>
            <a:off x="2826633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Shape 2869"/>
          <p:cNvSpPr/>
          <p:nvPr/>
        </p:nvSpPr>
        <p:spPr>
          <a:xfrm>
            <a:off x="3186831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5018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859"/>
          <p:cNvSpPr/>
          <p:nvPr/>
        </p:nvSpPr>
        <p:spPr>
          <a:xfrm>
            <a:off x="5396989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860"/>
          <p:cNvSpPr/>
          <p:nvPr/>
        </p:nvSpPr>
        <p:spPr>
          <a:xfrm>
            <a:off x="575718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865"/>
          <p:cNvSpPr/>
          <p:nvPr/>
        </p:nvSpPr>
        <p:spPr>
          <a:xfrm>
            <a:off x="6117385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Shape 2869"/>
          <p:cNvSpPr/>
          <p:nvPr/>
        </p:nvSpPr>
        <p:spPr>
          <a:xfrm>
            <a:off x="6477583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3773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Shape 2859"/>
          <p:cNvSpPr/>
          <p:nvPr/>
        </p:nvSpPr>
        <p:spPr>
          <a:xfrm>
            <a:off x="8755744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Shape 2860"/>
          <p:cNvSpPr/>
          <p:nvPr/>
        </p:nvSpPr>
        <p:spPr>
          <a:xfrm>
            <a:off x="9115942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Shape 2865"/>
          <p:cNvSpPr/>
          <p:nvPr/>
        </p:nvSpPr>
        <p:spPr>
          <a:xfrm>
            <a:off x="9476140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Shape 2869"/>
          <p:cNvSpPr/>
          <p:nvPr/>
        </p:nvSpPr>
        <p:spPr>
          <a:xfrm>
            <a:off x="9836338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占位符 55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4" name="图片占位符 5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2" name="图片占位符 5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588" y="5912069"/>
            <a:ext cx="12188825" cy="9459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7448867" y="2338256"/>
            <a:ext cx="380367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782"/>
          <p:cNvSpPr/>
          <p:nvPr/>
        </p:nvSpPr>
        <p:spPr>
          <a:xfrm>
            <a:off x="4757426" y="2412552"/>
            <a:ext cx="523507" cy="45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10024683" y="2376945"/>
            <a:ext cx="523004" cy="45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Shape 2778"/>
          <p:cNvSpPr/>
          <p:nvPr/>
        </p:nvSpPr>
        <p:spPr>
          <a:xfrm>
            <a:off x="2103978" y="2376945"/>
            <a:ext cx="523004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2580" y="301525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124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0109" y="3015257"/>
            <a:ext cx="1639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1147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7311" y="3015257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171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26006" y="3015257"/>
            <a:ext cx="11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HELLO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9194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1" b="17471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7173" y="2684949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7173" y="2264019"/>
            <a:ext cx="3698637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 HERE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7173" y="3856923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7173" y="3435993"/>
            <a:ext cx="3782279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ANOTHER QUOTE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173" y="5028898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7173" y="4607968"/>
            <a:ext cx="4871015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 AWESOME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1833287" y="2412254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539"/>
          <p:cNvSpPr/>
          <p:nvPr/>
        </p:nvSpPr>
        <p:spPr>
          <a:xfrm>
            <a:off x="1833287" y="3584228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539"/>
          <p:cNvSpPr/>
          <p:nvPr/>
        </p:nvSpPr>
        <p:spPr>
          <a:xfrm>
            <a:off x="1833287" y="4756203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18252" y="3107286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8252" y="36944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8252" y="4281631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8252" y="4868803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2833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0166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5200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0166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4259" y="3107286"/>
            <a:ext cx="190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SERVICE NAME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4259" y="3694458"/>
            <a:ext cx="1608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PROMOTION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9" y="428163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INTERNET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259" y="486880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TELEVISION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28840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86173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11207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86173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825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825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825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825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189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2189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89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52189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7552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7552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9588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9588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1625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1625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33661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3661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25696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25697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5944" y="5647529"/>
            <a:ext cx="4538295" cy="4472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75886" y="5748292"/>
            <a:ext cx="32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LATEST PROJECTS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xchange - Light Version 7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09072"/>
      </a:accent1>
      <a:accent2>
        <a:srgbClr val="7EB739"/>
      </a:accent2>
      <a:accent3>
        <a:srgbClr val="202D3A"/>
      </a:accent3>
      <a:accent4>
        <a:srgbClr val="EC8921"/>
      </a:accent4>
      <a:accent5>
        <a:srgbClr val="AE2724"/>
      </a:accent5>
      <a:accent6>
        <a:srgbClr val="A1A1A1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7568</Words>
  <Application>WPS Presentation</Application>
  <PresentationFormat>宽屏</PresentationFormat>
  <Paragraphs>418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SimSun</vt:lpstr>
      <vt:lpstr>Wingdings</vt:lpstr>
      <vt:lpstr>Lato Regular</vt:lpstr>
      <vt:lpstr>Arial</vt:lpstr>
      <vt:lpstr>Montserrat Hairline</vt:lpstr>
      <vt:lpstr>Montserrat Light</vt:lpstr>
      <vt:lpstr>Calibri</vt:lpstr>
      <vt:lpstr>Comic Sans MS</vt:lpstr>
      <vt:lpstr>Arial Black</vt:lpstr>
      <vt:lpstr>Gill Sans</vt:lpstr>
      <vt:lpstr>等线</vt:lpstr>
      <vt:lpstr>Calibri Light</vt:lpstr>
      <vt:lpstr>Microsoft YaHei</vt:lpstr>
      <vt:lpstr>Arial Unicode MS</vt:lpstr>
      <vt:lpstr>Andantino script</vt:lpstr>
      <vt:lpstr>2_Office 主题​​</vt:lpstr>
      <vt:lpstr>Custom Design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electus</cp:lastModifiedBy>
  <cp:revision>72</cp:revision>
  <dcterms:created xsi:type="dcterms:W3CDTF">2019-05-25T06:22:00Z</dcterms:created>
  <dcterms:modified xsi:type="dcterms:W3CDTF">2020-03-31T10:04:46Z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1033-11.2.0.9232</vt:lpwstr>
  </property>
</Properties>
</file>